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0" r:id="rId3"/>
    <p:sldId id="261" r:id="rId4"/>
    <p:sldId id="270" r:id="rId5"/>
    <p:sldId id="272" r:id="rId6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2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716016" y="2189558"/>
            <a:ext cx="22256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FWK2211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1.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根据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2.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搭配超大功率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的出光效率更高，中心光强</a:t>
                      </a:r>
                      <a:r>
                        <a:rPr lang="zh-CN" altLang="en-US" sz="10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更强，为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短距离投光照明提供一个完美的解决方案。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灯具结构设计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特别导入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遮光角一体化防眩光设计。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DMX512(1990)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协议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2211-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696" y="559320"/>
            <a:ext cx="1751965" cy="1911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31663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FWK2211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1800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11000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cd(10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r>
                        <a:rPr sz="1000" dirty="0" smtClean="0">
                          <a:sym typeface="+mn-ea"/>
                        </a:rPr>
                        <a:t>；</a:t>
                      </a:r>
                      <a:r>
                        <a:rPr sz="1000" dirty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(PF)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(Max)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0.8KG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220" y="1484630"/>
            <a:ext cx="7400925" cy="32289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1043608" y="5301208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5301208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1043608" y="6112842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1846259" y="6112842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3024019" y="6121634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5590" y="4830292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650" y="1196340"/>
            <a:ext cx="1152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带遮光罩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772816"/>
            <a:ext cx="7044690" cy="3268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2853055"/>
            <a:ext cx="1342390" cy="18288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5b8bfb3-3135-45c2-a548-b10b3d4fb54b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725</Words>
  <Application>WPS 演示</Application>
  <PresentationFormat>全屏显示(4:3)</PresentationFormat>
  <Paragraphs>112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93</cp:revision>
  <dcterms:created xsi:type="dcterms:W3CDTF">2015-05-19T08:03:00Z</dcterms:created>
  <dcterms:modified xsi:type="dcterms:W3CDTF">2023-09-27T09:07:19Z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