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0" r:id="rId2"/>
    <p:sldId id="261" r:id="rId3"/>
    <p:sldId id="271" r:id="rId4"/>
  </p:sldIdLst>
  <p:sldSz cx="9144000" cy="6858000" type="screen4x3"/>
  <p:notesSz cx="6797675" cy="9926638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457270" y="2060031"/>
            <a:ext cx="220853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FWK2111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1. 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根据 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2. 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搭配超大功率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，精准控制散射光线，使 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LED 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的出光效率更高，中心光强</a:t>
                      </a:r>
                      <a:r>
                        <a:rPr lang="zh-CN" altLang="en-US" sz="1100" b="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更强，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为短距离投光照明提供一个完美的解决方案。</a:t>
                      </a:r>
                      <a:endParaRPr lang="en-US" altLang="zh-CN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灯具结构设计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特别导入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遮光角一体化防眩光设计。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100" dirty="0" smtClean="0">
                          <a:sym typeface="+mn-ea"/>
                        </a:rPr>
                        <a:t>广场、户外景观、大楼外立面、单体建筑和历史建筑外立面、绿化景观照明。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9885" y="332740"/>
            <a:ext cx="2226945" cy="21653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368217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FWK2111</a:t>
                      </a:r>
                      <a:endParaRPr kumimoji="0" lang="en-US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2200K/2700K/3000K/3500K/4000K/5000K/5700K/6500K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10°/15°/20°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25°/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°/45°/60°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30*20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60*15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050" dirty="0" smtClean="0">
                          <a:sym typeface="+mn-ea"/>
                        </a:rPr>
                        <a:t>/</a:t>
                      </a:r>
                      <a:r>
                        <a:rPr lang="zh-CN" altLang="zh-CN" sz="105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050" dirty="0" smtClean="0">
                          <a:sym typeface="+mn-ea"/>
                        </a:rPr>
                        <a:t>,</a:t>
                      </a:r>
                      <a:r>
                        <a:rPr lang="zh-CN" altLang="en-US" sz="105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050" dirty="0">
                          <a:sym typeface="+mn-ea"/>
                        </a:rPr>
                        <a:t>静电喷塑表面处理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4mm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1800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dirty="0">
                          <a:sym typeface="+mn-ea"/>
                        </a:rPr>
                        <a:t>100 ～ 240VAC±10%，50/60Hz；DC 24V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8W</a:t>
                      </a:r>
                      <a:endParaRPr lang="en-US" altLang="zh-CN" sz="105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3700 cd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r>
                        <a:rPr lang="zh-CN" altLang="en-US" sz="105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（低压）；</a:t>
                      </a:r>
                      <a:r>
                        <a:rPr lang="en-US" altLang="zh-CN" sz="105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3</a:t>
                      </a:r>
                      <a:r>
                        <a:rPr lang="zh-CN" altLang="en-US" sz="1050" dirty="0" smtClean="0">
                          <a:sym typeface="+mn-ea"/>
                        </a:rPr>
                        <a:t>*</a:t>
                      </a:r>
                      <a:r>
                        <a:rPr lang="en-US" altLang="zh-CN" sz="1050" dirty="0" smtClean="0">
                          <a:sym typeface="+mn-ea"/>
                        </a:rPr>
                        <a:t>1.0mm</a:t>
                      </a:r>
                      <a:r>
                        <a:rPr lang="en-US" altLang="zh-CN" sz="1050" baseline="30000" dirty="0" smtClean="0">
                          <a:sym typeface="+mn-ea"/>
                        </a:rPr>
                        <a:t>2</a:t>
                      </a:r>
                      <a:r>
                        <a:rPr lang="en-US" altLang="zh-CN" sz="1050" dirty="0" smtClean="0">
                          <a:sym typeface="+mn-ea"/>
                        </a:rPr>
                        <a:t> </a:t>
                      </a:r>
                      <a:r>
                        <a:rPr lang="zh-CN" altLang="en-US" sz="1050" dirty="0" smtClean="0">
                          <a:sym typeface="+mn-ea"/>
                        </a:rPr>
                        <a:t>橡胶线</a:t>
                      </a:r>
                      <a:r>
                        <a:rPr lang="zh-CN" altLang="en-US" sz="105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（高压）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2*0.75mm</a:t>
                      </a:r>
                      <a:r>
                        <a:rPr lang="en-US" altLang="zh-CN" sz="1050" baseline="3000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2</a:t>
                      </a:r>
                      <a:r>
                        <a:rPr lang="en-US" altLang="zh-CN" sz="105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  +3*0.5mm</a:t>
                      </a:r>
                      <a:r>
                        <a:rPr lang="en-US" altLang="zh-CN" sz="1050" baseline="3000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2 </a:t>
                      </a:r>
                      <a:r>
                        <a:rPr lang="zh-CN" altLang="en-US" sz="1050" dirty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橡胶线（可控）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altLang="zh-CN" sz="1050" dirty="0" smtClean="0">
                          <a:sym typeface="+mn-ea"/>
                        </a:rPr>
                        <a:t> 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(PF)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≥0.5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(Max)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20A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0.2KG</a:t>
                      </a:r>
                      <a:endParaRPr kumimoji="0" 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灯具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尺寸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(mm)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67544" y="1340768"/>
            <a:ext cx="4527887" cy="25816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584" y="1700808"/>
            <a:ext cx="2404110" cy="14630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rcRect l="40221"/>
          <a:stretch>
            <a:fillRect/>
          </a:stretch>
        </p:blipFill>
        <p:spPr>
          <a:xfrm>
            <a:off x="755576" y="4545649"/>
            <a:ext cx="1783715" cy="8553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784" y="4533732"/>
            <a:ext cx="854075" cy="794385"/>
          </a:xfrm>
          <a:prstGeom prst="rect">
            <a:avLst/>
          </a:prstGeom>
        </p:spPr>
      </p:pic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722857" y="5421484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1547664" y="5421484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627784" y="5421484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539552" y="4065419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41787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410,&quot;width&quot;:3507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9c4ee50-8308-474f-b2c5-1cf3c65fcc98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970,&quot;width&quot;:10470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360</Words>
  <Application>Microsoft Office PowerPoint</Application>
  <PresentationFormat>全屏显示(4:3)</PresentationFormat>
  <Paragraphs>56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方正黑体简体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钟佳丹</cp:lastModifiedBy>
  <cp:revision>107</cp:revision>
  <cp:lastPrinted>2023-08-04T02:59:00Z</cp:lastPrinted>
  <dcterms:created xsi:type="dcterms:W3CDTF">2015-05-19T08:03:00Z</dcterms:created>
  <dcterms:modified xsi:type="dcterms:W3CDTF">2023-10-07T05:47:56Z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