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139952" y="2060031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FWK2445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 </a:t>
                      </a:r>
                      <a:r>
                        <a:rPr lang="en-US" altLang="zh-CN" sz="1000" smtClean="0">
                          <a:sym typeface="+mn-ea"/>
                        </a:rPr>
                        <a:t>10°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445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4030" y="217805"/>
            <a:ext cx="1820545" cy="24269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54405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FWK2445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RGBW(W:3000K/4000K)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100">
                          <a:sym typeface="+mn-ea"/>
                        </a:rPr>
                        <a:t>7°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zh-CN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1400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63800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7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200" dirty="0"/>
                        <a:t>3*1.0mm2 </a:t>
                      </a:r>
                      <a:r>
                        <a:rPr sz="1200" dirty="0" err="1" smtClean="0"/>
                        <a:t>橡胶线</a:t>
                      </a:r>
                      <a:r>
                        <a:rPr lang="en-US" sz="1200" dirty="0" smtClean="0"/>
                        <a:t>(</a:t>
                      </a:r>
                      <a:r>
                        <a:rPr sz="1200" dirty="0" err="1" smtClean="0"/>
                        <a:t>高压</a:t>
                      </a:r>
                      <a:r>
                        <a:rPr lang="en-US" sz="1200" dirty="0" smtClean="0"/>
                        <a:t>)</a:t>
                      </a:r>
                      <a:r>
                        <a:rPr sz="1200" dirty="0" smtClean="0"/>
                        <a:t>；</a:t>
                      </a:r>
                      <a:r>
                        <a:rPr sz="1200" dirty="0"/>
                        <a:t>2*1.0mm2 </a:t>
                      </a:r>
                      <a:r>
                        <a:rPr sz="1200" dirty="0" err="1" smtClean="0"/>
                        <a:t>橡胶线</a:t>
                      </a:r>
                      <a:r>
                        <a:rPr lang="en-US" sz="1200" dirty="0" smtClean="0"/>
                        <a:t>(</a:t>
                      </a:r>
                      <a:r>
                        <a:rPr sz="1200" dirty="0" err="1" smtClean="0"/>
                        <a:t>低压</a:t>
                      </a:r>
                      <a:r>
                        <a:rPr lang="en-US" sz="1200" dirty="0" smtClean="0"/>
                        <a:t>)</a:t>
                      </a:r>
                      <a:endParaRPr sz="12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811099" y="5127138"/>
            <a:ext cx="1783715" cy="855345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3568" y="46405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33" y="5177324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811099" y="5902679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1702956" y="5902679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740421" y="5902679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59840" y="1318895"/>
            <a:ext cx="6669405" cy="28898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1889314-d6fa-4f2d-aede-eb94632c8da6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WPS 演示</Application>
  <PresentationFormat>全屏显示(4:3)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2023-10-07T05:58:16Z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