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3"/>
    <p:sldId id="261" r:id="rId4"/>
    <p:sldId id="276" r:id="rId5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3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95561" y="2645045"/>
            <a:ext cx="8175282" cy="2762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4139952" y="2060031"/>
            <a:ext cx="224282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【 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型号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:</a:t>
            </a:r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Arial" panose="020B0604020202020204" pitchFamily="34" charset="0"/>
              </a:rPr>
              <a:t>FWK2435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2400" y="2986398"/>
          <a:ext cx="8358218" cy="3291840"/>
        </p:xfrm>
        <a:graphic>
          <a:graphicData uri="http://schemas.openxmlformats.org/drawingml/2006/table">
            <a:tbl>
              <a:tblPr/>
              <a:tblGrid>
                <a:gridCol w="4286280"/>
                <a:gridCol w="4071938"/>
              </a:tblGrid>
              <a:tr h="3291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产品特点</a:t>
                      </a:r>
                      <a:r>
                        <a:rPr lang="en-US" altLang="zh-CN" sz="10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: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1.</a:t>
                      </a:r>
                      <a:r>
                        <a:rPr lang="zh-CN" altLang="en-US" sz="1000" dirty="0" smtClean="0">
                          <a:sym typeface="+mn-ea"/>
                        </a:rPr>
                        <a:t>根据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的散热特性，利用机械设计原理和热学原理，对 </a:t>
                      </a:r>
                      <a:r>
                        <a:rPr lang="en-US" altLang="zh-CN" sz="1000" dirty="0" smtClean="0">
                          <a:sym typeface="+mn-ea"/>
                        </a:rPr>
                        <a:t>LED </a:t>
                      </a:r>
                      <a:r>
                        <a:rPr lang="zh-CN" altLang="en-US" sz="1000" dirty="0" smtClean="0">
                          <a:sym typeface="+mn-ea"/>
                        </a:rPr>
                        <a:t>投光灯进行精准结构设计，结合采用高导热系数高纯度铝合金材料和特殊的加工工艺，使传导散热、对流散热和辐射散热的效果得到了成倍的提高，使悟空方系列灯具成为体积小、重量轻、光效好、节能环保低碳的创新产品。</a:t>
                      </a:r>
                      <a:endParaRPr lang="en-US" altLang="zh-CN" sz="1000" dirty="0" smtClean="0">
                        <a:sym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00" dirty="0" smtClean="0">
                          <a:sym typeface="+mn-ea"/>
                        </a:rPr>
                        <a:t>2. </a:t>
                      </a:r>
                      <a:r>
                        <a:rPr lang="zh-CN" altLang="en-US" sz="1000" dirty="0" smtClean="0">
                          <a:sym typeface="+mn-ea"/>
                        </a:rPr>
                        <a:t>导入 </a:t>
                      </a:r>
                      <a:r>
                        <a:rPr lang="en-US" altLang="zh-CN" sz="1000" smtClean="0">
                          <a:sym typeface="+mn-ea"/>
                        </a:rPr>
                        <a:t>10°</a:t>
                      </a:r>
                      <a:r>
                        <a:rPr lang="zh-CN" altLang="en-US" sz="1000" dirty="0" smtClean="0">
                          <a:sym typeface="+mn-ea"/>
                        </a:rPr>
                        <a:t>遮光角一体化防眩光设计。</a:t>
                      </a:r>
                      <a:endParaRPr lang="en-US" altLang="zh-CN" sz="10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控制方式：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采用标准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）协议控制。</a:t>
                      </a:r>
                      <a:endParaRPr lang="zh-CN" alt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应用场所：</a:t>
                      </a:r>
                      <a:r>
                        <a:rPr lang="zh-CN" altLang="en-US" sz="1000" dirty="0" smtClean="0">
                          <a:sym typeface="+mn-ea"/>
                        </a:rPr>
                        <a:t>广场、户外景观、绿化景观照明。</a:t>
                      </a: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图片 4" descr="FWK2435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885" y="332740"/>
            <a:ext cx="1638935" cy="21850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1560" y="1124744"/>
          <a:ext cx="8001000" cy="5544057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FWK2435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cs typeface="+mn-cs"/>
                        </a:rPr>
                        <a:t>颗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四合一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RGBW(W:3000K/4000K/5000K)</a:t>
                      </a:r>
                      <a:endParaRPr kumimoji="0" lang="zh-CN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光束角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(FWHM)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12°/15°/20°/30°/40°/55°/30*15°/50*30°</a:t>
                      </a:r>
                      <a:endParaRPr lang="zh-CN" alt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 smtClean="0">
                          <a:sym typeface="+mn-ea"/>
                        </a:rPr>
                        <a:t>压铸铝</a:t>
                      </a:r>
                      <a:r>
                        <a:rPr lang="en-US" altLang="zh-CN" sz="1200" dirty="0" smtClean="0">
                          <a:sym typeface="+mn-ea"/>
                        </a:rPr>
                        <a:t>/</a:t>
                      </a:r>
                      <a:r>
                        <a:rPr lang="zh-CN" altLang="zh-CN" sz="1200" dirty="0" smtClean="0">
                          <a:sym typeface="+mn-ea"/>
                        </a:rPr>
                        <a:t>铝合金</a:t>
                      </a:r>
                      <a:r>
                        <a:rPr lang="en-US" altLang="zh-CN" sz="1200" dirty="0" smtClean="0">
                          <a:sym typeface="+mn-ea"/>
                        </a:rPr>
                        <a:t>,</a:t>
                      </a:r>
                      <a:r>
                        <a:rPr lang="zh-CN" altLang="en-US" sz="1200" dirty="0" smtClean="0">
                          <a:sym typeface="+mn-ea"/>
                        </a:rPr>
                        <a:t>砂纹深灰色</a:t>
                      </a:r>
                      <a:r>
                        <a:rPr lang="zh-CN" altLang="en-US" sz="1200" dirty="0">
                          <a:sym typeface="+mn-ea"/>
                        </a:rPr>
                        <a:t>静电喷塑表面处理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5mm</a:t>
                      </a:r>
                      <a:r>
                        <a:rPr lang="zh-CN" altLang="en-US" sz="1200" dirty="0">
                          <a:latin typeface="+mn-ea"/>
                          <a:ea typeface="+mn-ea"/>
                        </a:rPr>
                        <a:t>钢化超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白玻璃</a:t>
                      </a:r>
                      <a:endParaRPr lang="en-US" altLang="zh-CN" sz="1200" dirty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1000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流驱动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～ 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240VAC±10%,50/60Hz;DC </a:t>
                      </a:r>
                      <a:r>
                        <a:rPr lang="en-US" altLang="zh-CN" sz="11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24V</a:t>
                      </a:r>
                      <a:endParaRPr lang="en-US" altLang="zh-CN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80W</a:t>
                      </a:r>
                      <a:endParaRPr lang="en-US" altLang="zh-CN" sz="110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中心光强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38700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cd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sz="1200" dirty="0"/>
                        <a:t>3*1.0mm2 </a:t>
                      </a:r>
                      <a:r>
                        <a:rPr sz="1200" dirty="0" err="1" smtClean="0"/>
                        <a:t>橡胶线</a:t>
                      </a:r>
                      <a:r>
                        <a:rPr lang="en-US" sz="1200" dirty="0" smtClean="0"/>
                        <a:t>(</a:t>
                      </a:r>
                      <a:r>
                        <a:rPr sz="1200" dirty="0" err="1" smtClean="0"/>
                        <a:t>高压</a:t>
                      </a:r>
                      <a:r>
                        <a:rPr lang="en-US" sz="1200" dirty="0" smtClean="0"/>
                        <a:t>)</a:t>
                      </a:r>
                      <a:r>
                        <a:rPr sz="1200" dirty="0" smtClean="0"/>
                        <a:t>；</a:t>
                      </a:r>
                      <a:r>
                        <a:rPr sz="1200" dirty="0"/>
                        <a:t>2*1.0mm2 </a:t>
                      </a:r>
                      <a:r>
                        <a:rPr sz="1200" dirty="0" err="1" smtClean="0"/>
                        <a:t>橡胶线</a:t>
                      </a:r>
                      <a:r>
                        <a:rPr lang="en-US" sz="1200" dirty="0" smtClean="0"/>
                        <a:t>(</a:t>
                      </a:r>
                      <a:r>
                        <a:rPr sz="1200" dirty="0" err="1" smtClean="0"/>
                        <a:t>低压</a:t>
                      </a:r>
                      <a:r>
                        <a:rPr lang="en-US" sz="1200" dirty="0" smtClean="0"/>
                        <a:t>)</a:t>
                      </a:r>
                      <a:endParaRPr sz="12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超五类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SFTP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双屏蔽</a:t>
                      </a:r>
                      <a:r>
                        <a:rPr lang="en-US" altLang="zh-CN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20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对</a:t>
                      </a:r>
                      <a:r>
                        <a:rPr lang="zh-CN" altLang="en-US" sz="1200" dirty="0" smtClean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双绞线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(</a:t>
                      </a:r>
                      <a:r>
                        <a:rPr lang="zh-CN" altLang="en-US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可控</a:t>
                      </a:r>
                      <a:r>
                        <a:rPr lang="en-US" altLang="zh-CN" sz="1200" dirty="0" smtClean="0">
                          <a:latin typeface="方正黑体简体" panose="02010601030101010101" pitchFamily="2" charset="-122"/>
                          <a:ea typeface="方正黑体简体" panose="02010601030101010101" pitchFamily="2" charset="-122"/>
                          <a:sym typeface="+mn-ea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DMX512(1990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电气安全等级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dirty="0" smtClean="0">
                          <a:sym typeface="+mn-ea"/>
                        </a:rPr>
                        <a:t>I 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-20℃~+55 ℃(Ta+10℃)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功率因数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(PF)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≧0.9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冷启动电流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(Max)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50A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2.8KG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7395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8912" y="702198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39552" y="4644703"/>
            <a:ext cx="8001000" cy="33718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防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眩附件可选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40221"/>
          <a:stretch>
            <a:fillRect/>
          </a:stretch>
        </p:blipFill>
        <p:spPr>
          <a:xfrm>
            <a:off x="730642" y="5301208"/>
            <a:ext cx="1783715" cy="855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357" y="5229200"/>
            <a:ext cx="854075" cy="794385"/>
          </a:xfrm>
          <a:prstGeom prst="rect">
            <a:avLst/>
          </a:prstGeom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713720" y="6106006"/>
            <a:ext cx="690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外遮光罩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1550538" y="6106006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蜂窝防眩网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2514356" y="6106006"/>
            <a:ext cx="817880" cy="245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深筒防眩罩</a:t>
            </a:r>
            <a:endParaRPr lang="zh-CN" altLang="en-US" sz="10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71550" y="1268730"/>
            <a:ext cx="7334250" cy="31908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f6772895-a7e0-4a26-835a-216e5a80046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zllN2FhMzY1ZDEyOTQyYTFjYWI5YTBiNDA0YjQwYTQifQ=="/>
  <p:tag name="KSO_WPP_MARK_KEY" val="902e1d9f-7f01-4ee7-9978-4e116cbd26f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WPS 演示</Application>
  <PresentationFormat>全屏显示(4:3)</PresentationFormat>
  <Paragraphs>107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Calibri</vt:lpstr>
      <vt:lpstr>方正黑体简体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100</cp:revision>
  <dcterms:created xsi:type="dcterms:W3CDTF">2015-05-19T08:03:00Z</dcterms:created>
  <dcterms:modified xsi:type="dcterms:W3CDTF">2023-10-07T05:57:18Z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921DF6A92CD64E90B8CA5537FAF29CBB</vt:lpwstr>
  </property>
  <property fmtid="{D5CDD505-2E9C-101B-9397-08002B2CF9AE}" pid="3" name="KSOProductBuildVer">
    <vt:lpwstr>2052-12.1.0.15404</vt:lpwstr>
  </property>
  <property fmtid="{D5CDD505-2E9C-101B-9397-08002B2CF9AE}" pid="4" name="commondata">
    <vt:lpwstr>eyJoZGlkIjoiNzllN2FhMzY1ZDEyOTQyYTFjYWI5YTBiNDA0YjQwYTQifQ==</vt:lpwstr>
  </property>
</Properties>
</file>