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3" r:id="rId4"/>
    <p:sldId id="264" r:id="rId5"/>
    <p:sldId id="269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65" r:id="rId14"/>
    <p:sldId id="271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86000" y="285750"/>
            <a:ext cx="2532380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27990" y="2780665"/>
            <a:ext cx="8287385" cy="27559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/>
        </p:nvGraphicFramePr>
        <p:xfrm>
          <a:off x="356840" y="3141023"/>
          <a:ext cx="8358218" cy="3583178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平衡内外压差，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IP66/IP67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可选。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Peak Current)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灯具的亮度及寿命。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精心设计的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型安装支架，通过刻度盘来精确调节纵向角度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可以调节灯具投射角度，安装方便快捷。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广场、公园及雕塑橱窗、标志物、桥梁、建筑立面照明、景区景观照明。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4428173" y="2060881"/>
            <a:ext cx="2685222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:F2022-30 A/B5/B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】</a:t>
            </a:r>
            <a:endParaRPr lang="zh-CN" altLang="en-US" sz="1600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4428346" y="2420534"/>
            <a:ext cx="2685222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:F2022-32 </a:t>
            </a:r>
            <a:r>
              <a:rPr lang="en-US" altLang="zh-CN" sz="1600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A/B5/B</a:t>
            </a:r>
            <a:r>
              <a:rPr lang="en-US" altLang="zh-CN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】</a:t>
            </a:r>
            <a:endParaRPr lang="zh-CN" altLang="en-US" sz="1600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887295"/>
          <a:ext cx="8001000" cy="5926081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F2022-30 A/B5/B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1W/1.5W/2.2W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30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°/45°/60°/25*15°/50*15°</a:t>
                      </a:r>
                      <a:endParaRPr lang="zh-CN" altLang="en-US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8mm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350mA/500mA/700mA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35W/52W/76W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0.92(A)/0.97(B)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6.2KG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57058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887295"/>
          <a:ext cx="8001000" cy="5926081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F2022-32 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A/B5/B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1W/1.5W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32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°/45°/60°/25*15°/50*15°</a:t>
                      </a:r>
                      <a:endParaRPr lang="zh-CN" altLang="en-US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8mm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5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350mA/500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39W/56W/81W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0.92(A)/0.97(B)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6.2KG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57058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04736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F2022A-30-UN（10-OL-30WN-C，P1）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3050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78280"/>
            <a:ext cx="3750945" cy="34880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390015"/>
            <a:ext cx="5011420" cy="35763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04736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F2022A-30-UN（15-OL-30WN-C，P1）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3106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6385"/>
            <a:ext cx="3793490" cy="34264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665" y="1484630"/>
            <a:ext cx="5074285" cy="36556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04736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F2022A-30-UN（20-OL-30WN-C，P1）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3115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412875"/>
            <a:ext cx="3778250" cy="35477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5" y="1556385"/>
            <a:ext cx="4724400" cy="3416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04736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F2022A-30-UN（30-OL-30WN-C，P1）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3064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556385"/>
            <a:ext cx="3300730" cy="31413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60525"/>
            <a:ext cx="4788535" cy="3536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04736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F2022A-30-UN（45-OL-30WN-C，P1）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2876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484630"/>
            <a:ext cx="3526790" cy="32975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402455" cy="31972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04736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F2022A-30-UN（60-OL-30WN-C，P1）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2834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" y="1484630"/>
            <a:ext cx="4079875" cy="3515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583690"/>
            <a:ext cx="4733290" cy="34169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22770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F2022A-30-UN（5015-OL-30WN-C，P1）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3034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95" y="1463040"/>
            <a:ext cx="3815715" cy="3519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710" y="1556385"/>
            <a:ext cx="4754245" cy="34594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24" y="1052676"/>
            <a:ext cx="322770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F2022A-30-UN（2515-OL-30WN-C，P1）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2440" y="5085091"/>
          <a:ext cx="2857519" cy="66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07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2976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55" y="1601470"/>
            <a:ext cx="3606800" cy="32416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700530"/>
            <a:ext cx="4937760" cy="34486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85861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4282" y="1288901"/>
            <a:ext cx="8580437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1560" y="76470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467544" y="110284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带遮光罩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611" y="1700808"/>
            <a:ext cx="7515225" cy="34575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acc18a8-371f-4fb1-9ed7-97cd0c26d34f}"/>
</p:tagLst>
</file>

<file path=ppt/tags/tag2.xml><?xml version="1.0" encoding="utf-8"?>
<p:tagLst xmlns:p="http://schemas.openxmlformats.org/presentationml/2006/main">
  <p:tag name="KSO_WM_UNIT_TABLE_BEAUTIFY" val="smartTable{60da6a4f-6f3b-4cf0-bd46-4cdb9655d2e4}"/>
</p:tagLst>
</file>

<file path=ppt/tags/tag3.xml><?xml version="1.0" encoding="utf-8"?>
<p:tagLst xmlns:p="http://schemas.openxmlformats.org/presentationml/2006/main">
  <p:tag name="KSO_WM_UNIT_TABLE_BEAUTIFY" val="smartTable{eb80fd1f-0166-40f2-b945-b0508938dfef}"/>
</p:tagLst>
</file>

<file path=ppt/tags/tag4.xml><?xml version="1.0" encoding="utf-8"?>
<p:tagLst xmlns:p="http://schemas.openxmlformats.org/presentationml/2006/main">
  <p:tag name="KSO_WM_UNIT_TABLE_BEAUTIFY" val="smartTable{eb80fd1f-0166-40f2-b945-b0508938dfef}"/>
</p:tagLst>
</file>

<file path=ppt/tags/tag5.xml><?xml version="1.0" encoding="utf-8"?>
<p:tagLst xmlns:p="http://schemas.openxmlformats.org/presentationml/2006/main">
  <p:tag name="KSO_WM_UNIT_TABLE_BEAUTIFY" val="smartTable{eb80fd1f-0166-40f2-b945-b0508938dfef}"/>
</p:tagLst>
</file>

<file path=ppt/tags/tag6.xml><?xml version="1.0" encoding="utf-8"?>
<p:tagLst xmlns:p="http://schemas.openxmlformats.org/presentationml/2006/main">
  <p:tag name="KSO_WM_UNIT_TABLE_BEAUTIFY" val="smartTable{eb80fd1f-0166-40f2-b945-b0508938dfef}"/>
</p:tagLst>
</file>

<file path=ppt/tags/tag7.xml><?xml version="1.0" encoding="utf-8"?>
<p:tagLst xmlns:p="http://schemas.openxmlformats.org/presentationml/2006/main">
  <p:tag name="KSO_WM_UNIT_TABLE_BEAUTIFY" val="smartTable{eb80fd1f-0166-40f2-b945-b0508938dfef}"/>
</p:tagLst>
</file>

<file path=ppt/tags/tag8.xml><?xml version="1.0" encoding="utf-8"?>
<p:tagLst xmlns:p="http://schemas.openxmlformats.org/presentationml/2006/main">
  <p:tag name="KSO_WM_UNIT_TABLE_BEAUTIFY" val="smartTable{eb80fd1f-0166-40f2-b945-b0508938dfef}"/>
</p:tagLst>
</file>

<file path=ppt/tags/tag9.xml><?xml version="1.0" encoding="utf-8"?>
<p:tagLst xmlns:p="http://schemas.openxmlformats.org/presentationml/2006/main">
  <p:tag name="KSO_WM_UNIT_TABLE_BEAUTIFY" val="smartTable{eb80fd1f-0166-40f2-b945-b0508938dfef}"/>
</p:tagLst>
</file>

<file path=ppt/tags/tag10.xml><?xml version="1.0" encoding="utf-8"?>
<p:tagLst xmlns:p="http://schemas.openxmlformats.org/presentationml/2006/main">
  <p:tag name="KSO_WM_UNIT_TABLE_BEAUTIFY" val="smartTable{eb80fd1f-0166-40f2-b945-b0508938dfef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1894</Words>
  <Application>WPS 演示</Application>
  <PresentationFormat>全屏显示(4:3)</PresentationFormat>
  <Paragraphs>343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黑体</vt:lpstr>
      <vt:lpstr>Calibri</vt:lpstr>
      <vt:lpstr>方正黑体简体</vt:lpstr>
      <vt:lpstr>Arial Unicode MS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60</cp:revision>
  <dcterms:created xsi:type="dcterms:W3CDTF">2015-05-19T08:03:00Z</dcterms:created>
  <dcterms:modified xsi:type="dcterms:W3CDTF">2021-07-21T08:40:20Z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2073DC6E718D4C25918BB6D3BDE9BD11</vt:lpwstr>
  </property>
  <property fmtid="{D5CDD505-2E9C-101B-9397-08002B2CF9AE}" pid="3" name="KSOProductBuildVer">
    <vt:lpwstr>2052-11.1.0.10667</vt:lpwstr>
  </property>
</Properties>
</file>