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0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570955" y="2154606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FWK2121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1.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根据 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2.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搭配超大功率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的出光效率更高，中心光强更强。采用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3°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角窄光束透镜，为短距离投光照明提供一个完美的解决方案。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灯具结构设计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特别导入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遮光角一体化防眩光设计。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广场、户外景观、大楼外立面、单体建筑和历史建筑外立面、绿化景观照明。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3648" y="370023"/>
            <a:ext cx="2226945" cy="2165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23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FWK2121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4mm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2800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dirty="0">
                          <a:sym typeface="+mn-ea"/>
                        </a:rPr>
                        <a:t>100 ～ 240VAC±10%，50/60Hz；DC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41000 </a:t>
                      </a: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线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方正黑体简体" panose="02010601030101010101" pitchFamily="2" charset="-122"/>
                          <a:cs typeface="+mn-cs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低压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；</a:t>
                      </a:r>
                      <a:r>
                        <a:rPr lang="en-US" altLang="zh-CN" sz="1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000" dirty="0" smtClean="0">
                          <a:sym typeface="+mn-ea"/>
                        </a:rPr>
                        <a:t>*</a:t>
                      </a:r>
                      <a:r>
                        <a:rPr lang="en-US" altLang="zh-CN" sz="1000" dirty="0" smtClean="0">
                          <a:sym typeface="+mn-ea"/>
                        </a:rPr>
                        <a:t>1.0mm</a:t>
                      </a:r>
                      <a:r>
                        <a:rPr lang="en-US" altLang="zh-CN" sz="1000" baseline="30000" dirty="0" smtClean="0">
                          <a:sym typeface="+mn-ea"/>
                        </a:rPr>
                        <a:t>2</a:t>
                      </a:r>
                      <a:r>
                        <a:rPr lang="en-US" altLang="zh-CN" sz="1000" dirty="0" smtClean="0">
                          <a:sym typeface="+mn-ea"/>
                        </a:rPr>
                        <a:t> </a:t>
                      </a:r>
                      <a:r>
                        <a:rPr lang="zh-CN" altLang="en-US" sz="1000" dirty="0" smtClean="0">
                          <a:sym typeface="+mn-ea"/>
                        </a:rPr>
                        <a:t>橡胶</a:t>
                      </a:r>
                      <a:r>
                        <a:rPr lang="zh-CN" altLang="en-US" sz="1000" dirty="0" smtClean="0">
                          <a:sym typeface="+mn-ea"/>
                        </a:rPr>
                        <a:t>线</a:t>
                      </a:r>
                      <a:r>
                        <a:rPr lang="en-US" altLang="zh-CN" sz="1000" dirty="0" smtClean="0"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高压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2*0.75mm</a:t>
                      </a:r>
                      <a:r>
                        <a:rPr lang="en-US" altLang="zh-CN" sz="1000" baseline="30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</a:t>
                      </a:r>
                      <a:r>
                        <a:rPr lang="en-US" altLang="zh-CN" sz="1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  +3*0.5mm</a:t>
                      </a:r>
                      <a:r>
                        <a:rPr lang="en-US" altLang="zh-CN" sz="1000" baseline="30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 </a:t>
                      </a:r>
                      <a:r>
                        <a:rPr lang="zh-CN" altLang="en-US" sz="1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橡胶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线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(PF)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≧0.5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(Max)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-20℃~+55 ℃(Ta+10℃)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751290" y="5165252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5148509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663149" y="6020597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1535577" y="6027988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622440" y="6038242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0355" y="4703649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3410,&quot;width&quot;:3507}"/>
</p:tagLst>
</file>

<file path=ppt/tags/tag2.xml><?xml version="1.0" encoding="utf-8"?>
<p:tagLst xmlns:p="http://schemas.openxmlformats.org/presentationml/2006/main">
  <p:tag name="KSO_WM_UNIT_TABLE_BEAUTIFY" val="smartTable{d80a6d45-8357-432b-bb23-75f28d577b98}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WPS 演示</Application>
  <PresentationFormat>全屏显示(4:3)</PresentationFormat>
  <Paragraphs>104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90</cp:revision>
  <dcterms:created xsi:type="dcterms:W3CDTF">2015-05-19T08:03:00Z</dcterms:created>
  <dcterms:modified xsi:type="dcterms:W3CDTF">2023-09-27T09:07:06Z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