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0" r:id="rId3"/>
    <p:sldId id="261" r:id="rId4"/>
    <p:sldId id="270" r:id="rId5"/>
    <p:sldId id="272" r:id="rId6"/>
  </p:sldIdLst>
  <p:sldSz cx="9144000" cy="6858000" type="screen4x3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2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3851920" y="2058026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FWK2231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1.</a:t>
                      </a:r>
                      <a:r>
                        <a:rPr lang="zh-CN" altLang="en-US" sz="1000" dirty="0" smtClean="0">
                          <a:sym typeface="+mn-ea"/>
                        </a:rPr>
                        <a:t>根据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dirty="0" smtClean="0">
                        <a:sym typeface="+mn-ea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2. </a:t>
                      </a:r>
                      <a:r>
                        <a:rPr lang="zh-CN" altLang="en-US" sz="1000" dirty="0" smtClean="0">
                          <a:sym typeface="+mn-ea"/>
                        </a:rPr>
                        <a:t>搭配超大功率</a:t>
                      </a:r>
                      <a:r>
                        <a:rPr lang="en-US" altLang="zh-CN" sz="1000" dirty="0" smtClean="0">
                          <a:sym typeface="+mn-ea"/>
                        </a:rPr>
                        <a:t>LED</a:t>
                      </a:r>
                      <a:r>
                        <a:rPr lang="zh-CN" altLang="en-US" sz="1000" dirty="0" smtClean="0"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的出光效率更高，中心光强更强，为短距离投光照明提供一个完美的解决方案。</a:t>
                      </a:r>
                      <a:endParaRPr lang="en-US" altLang="zh-CN" sz="1000" dirty="0" smtClean="0"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3. </a:t>
                      </a:r>
                      <a:r>
                        <a:rPr lang="zh-CN" altLang="en-US" sz="1000" dirty="0" smtClean="0">
                          <a:sym typeface="+mn-ea"/>
                        </a:rPr>
                        <a:t>灯具结构设计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特别导入 </a:t>
                      </a:r>
                      <a:r>
                        <a:rPr lang="en-US" altLang="zh-CN" sz="1000" smtClean="0">
                          <a:sym typeface="+mn-ea"/>
                        </a:rPr>
                        <a:t>12 </a:t>
                      </a:r>
                      <a:r>
                        <a:rPr lang="en-US" altLang="zh-CN" sz="1000" dirty="0" smtClean="0">
                          <a:sym typeface="+mn-ea"/>
                        </a:rPr>
                        <a:t>°</a:t>
                      </a:r>
                      <a:r>
                        <a:rPr lang="zh-CN" altLang="en-US" sz="1000" dirty="0" smtClean="0">
                          <a:sym typeface="+mn-ea"/>
                        </a:rPr>
                        <a:t>遮光角一体化防眩光设计。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sym typeface="+mn-ea"/>
                        </a:rPr>
                        <a:t>广场、户外景观、大楼外立面、单体建筑和历史建筑外立面、绿化景观照明。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图片 7" descr="F2231-2241"/>
          <p:cNvPicPr>
            <a:picLocks noChangeAspect="1"/>
          </p:cNvPicPr>
          <p:nvPr/>
        </p:nvPicPr>
        <p:blipFill>
          <a:blip r:embed="rId1"/>
          <a:srcRect l="14739" t="9714" r="15393" b="9171"/>
          <a:stretch>
            <a:fillRect/>
          </a:stretch>
        </p:blipFill>
        <p:spPr>
          <a:xfrm>
            <a:off x="1907704" y="746116"/>
            <a:ext cx="1577340" cy="168021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28615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FWK2231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四合一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altLang="en-US" sz="1000" dirty="0" smtClean="0">
                          <a:sym typeface="+mn-ea"/>
                        </a:rPr>
                        <a:t>RGBW(W:3000K/4000K/5000K)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sym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12°/15°/20°/30°/40°/55°/30*15°/50*30°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zh-CN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1000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13W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中心光强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6500 </a:t>
                      </a:r>
                      <a:r>
                        <a:rPr kumimoji="0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cd</a:t>
                      </a: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12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000" dirty="0" smtClean="0">
                          <a:sym typeface="+mn-ea"/>
                        </a:rPr>
                        <a:t>2*1.0mm2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低压</a:t>
                      </a:r>
                      <a:r>
                        <a:rPr lang="en-US" sz="1000" dirty="0" smtClean="0">
                          <a:sym typeface="+mn-ea"/>
                        </a:rPr>
                        <a:t>)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III </a:t>
                      </a:r>
                      <a:r>
                        <a:rPr lang="zh-CN" altLang="en-US" sz="1000" dirty="0" smtClean="0">
                          <a:sym typeface="+mn-ea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≧0.85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20A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0.8KG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44" y="1196752"/>
            <a:ext cx="5644996" cy="24628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40221"/>
          <a:stretch>
            <a:fillRect/>
          </a:stretch>
        </p:blipFill>
        <p:spPr>
          <a:xfrm>
            <a:off x="803091" y="4727154"/>
            <a:ext cx="1783715" cy="8553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091" y="4727154"/>
            <a:ext cx="854075" cy="794385"/>
          </a:xfrm>
          <a:prstGeom prst="rect">
            <a:avLst/>
          </a:prstGeom>
        </p:spPr>
      </p:pic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776023" y="5640766"/>
            <a:ext cx="690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外遮光罩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1619672" y="5634459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蜂窝防眩网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2743091" y="5640094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深筒防眩罩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18912" y="4116491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5650" y="1196340"/>
            <a:ext cx="11525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带遮光罩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" y="1772920"/>
            <a:ext cx="7044690" cy="32683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2853055"/>
            <a:ext cx="1342390" cy="18288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9564e791-e087-4e21-835a-d0b0d91d690a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679</Words>
  <Application>WPS 演示</Application>
  <PresentationFormat>全屏显示(4:3)</PresentationFormat>
  <Paragraphs>112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黑体</vt:lpstr>
      <vt:lpstr>Calibri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95</cp:revision>
  <dcterms:created xsi:type="dcterms:W3CDTF">2015-05-19T08:03:00Z</dcterms:created>
  <dcterms:modified xsi:type="dcterms:W3CDTF">2023-09-27T09:07:31Z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